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D6D7-5C5B-4FB9-9D74-D3887F1D1D95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2E6-94A7-49DD-A345-ADA8DD0929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D6D7-5C5B-4FB9-9D74-D3887F1D1D95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2E6-94A7-49DD-A345-ADA8DD092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D6D7-5C5B-4FB9-9D74-D3887F1D1D95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2E6-94A7-49DD-A345-ADA8DD092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D6D7-5C5B-4FB9-9D74-D3887F1D1D95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2E6-94A7-49DD-A345-ADA8DD092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D6D7-5C5B-4FB9-9D74-D3887F1D1D95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203F2E6-94A7-49DD-A345-ADA8DD092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D6D7-5C5B-4FB9-9D74-D3887F1D1D95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2E6-94A7-49DD-A345-ADA8DD092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D6D7-5C5B-4FB9-9D74-D3887F1D1D95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2E6-94A7-49DD-A345-ADA8DD092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D6D7-5C5B-4FB9-9D74-D3887F1D1D95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2E6-94A7-49DD-A345-ADA8DD092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D6D7-5C5B-4FB9-9D74-D3887F1D1D95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2E6-94A7-49DD-A345-ADA8DD092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D6D7-5C5B-4FB9-9D74-D3887F1D1D95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2E6-94A7-49DD-A345-ADA8DD092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D6D7-5C5B-4FB9-9D74-D3887F1D1D95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2E6-94A7-49DD-A345-ADA8DD092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F1D6D7-5C5B-4FB9-9D74-D3887F1D1D95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03F2E6-94A7-49DD-A345-ADA8DD092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ultidict.net/cs/277" TargetMode="External"/><Relationship Id="rId2" Type="http://schemas.openxmlformats.org/officeDocument/2006/relationships/hyperlink" Target="http://guthan.wordpress.com/2013/10/10/robert-burns-on-benbecul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eI-sIUXY7Rs" TargetMode="External"/><Relationship Id="rId4" Type="http://schemas.openxmlformats.org/officeDocument/2006/relationships/hyperlink" Target="http://vimeo.com/2357809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uthan.wordpress.com/abou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uthan.wordpres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Creating Audio/Video Source Materials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POOLS 3</a:t>
            </a:r>
          </a:p>
          <a:p>
            <a:endParaRPr lang="en-IE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Possible Formats and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Plain audio </a:t>
            </a:r>
            <a:r>
              <a:rPr lang="en-IE" i="1" dirty="0" smtClean="0"/>
              <a:t>with text</a:t>
            </a:r>
          </a:p>
          <a:p>
            <a:pPr>
              <a:buNone/>
            </a:pPr>
            <a:r>
              <a:rPr lang="en-IE" sz="1600" u="sng" dirty="0" smtClean="0">
                <a:hlinkClick r:id="rId2"/>
              </a:rPr>
              <a:t>http</a:t>
            </a:r>
            <a:r>
              <a:rPr lang="en-IE" sz="1600" u="sng" dirty="0">
                <a:hlinkClick r:id="rId2"/>
              </a:rPr>
              <a:t>://guthan.wordpress.com/2013/10/10/robert-burns-on-benbecula</a:t>
            </a:r>
            <a:r>
              <a:rPr lang="en-IE" sz="1600" u="sng" dirty="0" smtClean="0">
                <a:hlinkClick r:id="rId2"/>
              </a:rPr>
              <a:t>/</a:t>
            </a:r>
            <a:r>
              <a:rPr lang="en-IE" sz="1600" u="sng" dirty="0" smtClean="0"/>
              <a:t> </a:t>
            </a:r>
            <a:endParaRPr lang="en-IE" sz="1600" dirty="0" smtClean="0"/>
          </a:p>
          <a:p>
            <a:r>
              <a:rPr lang="en-IE" dirty="0" smtClean="0"/>
              <a:t>Plain audio with still picture slideshow </a:t>
            </a:r>
            <a:r>
              <a:rPr lang="en-IE" i="1" dirty="0" smtClean="0"/>
              <a:t>and text</a:t>
            </a:r>
          </a:p>
          <a:p>
            <a:pPr>
              <a:buNone/>
            </a:pPr>
            <a:r>
              <a:rPr lang="en-US" sz="1600" u="sng" dirty="0">
                <a:hlinkClick r:id="rId3"/>
              </a:rPr>
              <a:t>http://multidict.net/cs/277</a:t>
            </a:r>
            <a:r>
              <a:rPr lang="en-US" sz="1600" dirty="0"/>
              <a:t> </a:t>
            </a:r>
            <a:endParaRPr lang="en-IE" sz="1600" dirty="0" smtClean="0"/>
          </a:p>
          <a:p>
            <a:r>
              <a:rPr lang="en-IE" dirty="0" smtClean="0"/>
              <a:t>Talking head video </a:t>
            </a:r>
            <a:r>
              <a:rPr lang="en-IE" i="1" dirty="0" smtClean="0"/>
              <a:t>with text</a:t>
            </a:r>
          </a:p>
          <a:p>
            <a:r>
              <a:rPr lang="en-IE" dirty="0" smtClean="0"/>
              <a:t>Video drama or documentary and voiceover </a:t>
            </a:r>
            <a:r>
              <a:rPr lang="en-IE" i="1" dirty="0" smtClean="0"/>
              <a:t>with text</a:t>
            </a:r>
          </a:p>
          <a:p>
            <a:r>
              <a:rPr lang="en-IE" dirty="0" smtClean="0"/>
              <a:t>Combination of above </a:t>
            </a:r>
            <a:r>
              <a:rPr lang="en-IE" b="1" i="1" dirty="0" smtClean="0"/>
              <a:t>with text</a:t>
            </a:r>
          </a:p>
          <a:p>
            <a:pPr>
              <a:buNone/>
            </a:pPr>
            <a:r>
              <a:rPr lang="en-IE" sz="1600" u="sng" dirty="0" smtClean="0">
                <a:hlinkClick r:id="rId4"/>
              </a:rPr>
              <a:t>http://vimeo.com/23578099</a:t>
            </a:r>
            <a:r>
              <a:rPr lang="en-IE" sz="1600" u="sng" dirty="0" smtClean="0"/>
              <a:t>    </a:t>
            </a:r>
          </a:p>
          <a:p>
            <a:pPr>
              <a:buNone/>
            </a:pPr>
            <a:r>
              <a:rPr lang="en-IE" sz="1600" u="sng" dirty="0" smtClean="0">
                <a:hlinkClick r:id="rId5"/>
              </a:rPr>
              <a:t>http://www.youtube.com/watch?v=eI-sIUXY7Rs</a:t>
            </a:r>
            <a:r>
              <a:rPr lang="en-IE" sz="1600" u="sng" dirty="0" smtClean="0"/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Island Voices/</a:t>
            </a:r>
            <a:r>
              <a:rPr lang="en-IE" dirty="0" err="1" smtClean="0"/>
              <a:t>Guthan</a:t>
            </a:r>
            <a:r>
              <a:rPr lang="en-IE" dirty="0" smtClean="0"/>
              <a:t> </a:t>
            </a:r>
            <a:r>
              <a:rPr lang="en-IE" dirty="0" err="1" smtClean="0"/>
              <a:t>nan</a:t>
            </a:r>
            <a:r>
              <a:rPr lang="en-IE" dirty="0" smtClean="0"/>
              <a:t> </a:t>
            </a:r>
            <a:r>
              <a:rPr lang="en-IE" dirty="0" err="1" smtClean="0"/>
              <a:t>Eilean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Series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http://guthan.wordpress.com/about/</a:t>
            </a:r>
            <a:r>
              <a:rPr lang="en-US" dirty="0" smtClean="0"/>
              <a:t> </a:t>
            </a:r>
          </a:p>
          <a:p>
            <a:r>
              <a:rPr lang="en-IE" dirty="0" smtClean="0"/>
              <a:t>Plain language documentaries</a:t>
            </a:r>
          </a:p>
          <a:p>
            <a:r>
              <a:rPr lang="en-IE" dirty="0" smtClean="0"/>
              <a:t>Authentic speech interviews</a:t>
            </a:r>
          </a:p>
          <a:p>
            <a:r>
              <a:rPr lang="en-IE" dirty="0" smtClean="0"/>
              <a:t>Organised in topics/themes</a:t>
            </a:r>
          </a:p>
          <a:p>
            <a:r>
              <a:rPr lang="en-IE" dirty="0" smtClean="0"/>
              <a:t>Mixed level audience</a:t>
            </a:r>
          </a:p>
          <a:p>
            <a:r>
              <a:rPr lang="en-IE" dirty="0" smtClean="0"/>
              <a:t>“Look, Listen, Learn”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Island Voices/</a:t>
            </a:r>
            <a:r>
              <a:rPr lang="en-IE" dirty="0" err="1" smtClean="0"/>
              <a:t>Guthan</a:t>
            </a:r>
            <a:r>
              <a:rPr lang="en-IE" dirty="0" smtClean="0"/>
              <a:t> </a:t>
            </a:r>
            <a:r>
              <a:rPr lang="en-IE" dirty="0" err="1" smtClean="0"/>
              <a:t>nan</a:t>
            </a:r>
            <a:r>
              <a:rPr lang="en-IE" dirty="0" smtClean="0"/>
              <a:t> </a:t>
            </a:r>
            <a:r>
              <a:rPr lang="en-IE" dirty="0" err="1" smtClean="0"/>
              <a:t>Eilean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http://guthan.wordpress.com/</a:t>
            </a:r>
            <a:r>
              <a:rPr lang="en-US" dirty="0" smtClean="0"/>
              <a:t> </a:t>
            </a:r>
          </a:p>
          <a:p>
            <a:r>
              <a:rPr lang="en-IE" dirty="0" smtClean="0"/>
              <a:t>User Generated Content (UGC)</a:t>
            </a:r>
          </a:p>
          <a:p>
            <a:r>
              <a:rPr lang="en-IE" dirty="0" smtClean="0"/>
              <a:t>Multiple platforms (including social media)</a:t>
            </a:r>
          </a:p>
          <a:p>
            <a:r>
              <a:rPr lang="en-IE" dirty="0" smtClean="0"/>
              <a:t>Multimedia, Multimodal</a:t>
            </a:r>
          </a:p>
          <a:p>
            <a:r>
              <a:rPr lang="en-IE" dirty="0" smtClean="0"/>
              <a:t>Partnership working</a:t>
            </a:r>
          </a:p>
          <a:p>
            <a:r>
              <a:rPr lang="en-IE" dirty="0" smtClean="0"/>
              <a:t>“Conceive, Collaborate, Create”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Workload Implications -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Plain audio – simpler to produce than video, but needs good quality sound</a:t>
            </a:r>
          </a:p>
          <a:p>
            <a:r>
              <a:rPr lang="en-IE" dirty="0" smtClean="0"/>
              <a:t>Still photo slideshow – needs editing in video format</a:t>
            </a:r>
          </a:p>
          <a:p>
            <a:r>
              <a:rPr lang="en-IE" dirty="0" smtClean="0"/>
              <a:t>Talking head video – relatively easy to edit. Needs good quality sound</a:t>
            </a:r>
          </a:p>
          <a:p>
            <a:r>
              <a:rPr lang="en-IE" dirty="0" smtClean="0"/>
              <a:t>Drama/documentary video (including voiceover) – relatively complex to edit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Workload Implications - Transcripts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Scripted pieces (</a:t>
            </a:r>
            <a:r>
              <a:rPr lang="en-IE" dirty="0" err="1" smtClean="0"/>
              <a:t>eg</a:t>
            </a:r>
            <a:r>
              <a:rPr lang="en-IE" dirty="0" smtClean="0"/>
              <a:t> dramas, documentaries) – relatively simple. Filtered by teacher/writer for standard usage and learner level.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Authentic (“natural”) speech (</a:t>
            </a:r>
            <a:r>
              <a:rPr lang="en-IE" dirty="0" err="1" smtClean="0"/>
              <a:t>eg</a:t>
            </a:r>
            <a:r>
              <a:rPr lang="en-IE" dirty="0" smtClean="0"/>
              <a:t> talking head interviews) – potentially very challenging. Hesitations, reformulations, repetitions, dialectal/non-standard usage etc...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Who is your audience?</a:t>
            </a:r>
          </a:p>
          <a:p>
            <a:r>
              <a:rPr lang="en-IE" dirty="0" smtClean="0"/>
              <a:t>What level are they at?</a:t>
            </a:r>
          </a:p>
          <a:p>
            <a:r>
              <a:rPr lang="en-IE" dirty="0" smtClean="0"/>
              <a:t>What do you want them to learn?</a:t>
            </a:r>
          </a:p>
          <a:p>
            <a:endParaRPr lang="en-IE" dirty="0" smtClean="0"/>
          </a:p>
          <a:p>
            <a:r>
              <a:rPr lang="en-IE" dirty="0" smtClean="0"/>
              <a:t>What is your own experience with media production?</a:t>
            </a:r>
          </a:p>
          <a:p>
            <a:r>
              <a:rPr lang="en-IE" dirty="0" smtClean="0"/>
              <a:t>How much time can you spend on learning new techniques?</a:t>
            </a:r>
          </a:p>
          <a:p>
            <a:r>
              <a:rPr lang="en-IE" dirty="0" smtClean="0"/>
              <a:t>How much time can you spend on production?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Decisions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Media – Balance of Video and Audio 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Genre – Interview/conversational material (unscripted) or documentary/drama (scripted)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Level – Mixed/diffuse or specifically </a:t>
            </a:r>
            <a:r>
              <a:rPr lang="en-IE" dirty="0" err="1" smtClean="0"/>
              <a:t>targetted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</TotalTime>
  <Words>295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Creating Audio/Video Source Materials</vt:lpstr>
      <vt:lpstr>Possible Formats and Examples</vt:lpstr>
      <vt:lpstr>Island Voices/Guthan nan Eilean Series 1 and 2</vt:lpstr>
      <vt:lpstr>Island Voices/Guthan nan Eilean Phase 3</vt:lpstr>
      <vt:lpstr>Workload Implications - Media</vt:lpstr>
      <vt:lpstr>Workload Implications - Transcripts</vt:lpstr>
      <vt:lpstr>Questions to consider</vt:lpstr>
      <vt:lpstr>Decisions to make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Audio/Video Source Materials</dc:title>
  <dc:creator> </dc:creator>
  <cp:lastModifiedBy> </cp:lastModifiedBy>
  <cp:revision>11</cp:revision>
  <dcterms:created xsi:type="dcterms:W3CDTF">2014-03-18T10:44:02Z</dcterms:created>
  <dcterms:modified xsi:type="dcterms:W3CDTF">2014-03-31T13:24:34Z</dcterms:modified>
</cp:coreProperties>
</file>